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817245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55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ctor Rivera" userId="9e1a40183f95f43a" providerId="LiveId" clId="{93D05BEF-9CBE-402F-99D7-1A3FFCAF1574}"/>
    <pc:docChg chg="custSel modSld">
      <pc:chgData name="Hector Rivera" userId="9e1a40183f95f43a" providerId="LiveId" clId="{93D05BEF-9CBE-402F-99D7-1A3FFCAF1574}" dt="2024-07-16T23:02:02.177" v="28" actId="1037"/>
      <pc:docMkLst>
        <pc:docMk/>
      </pc:docMkLst>
      <pc:sldChg chg="addSp modSp mod">
        <pc:chgData name="Hector Rivera" userId="9e1a40183f95f43a" providerId="LiveId" clId="{93D05BEF-9CBE-402F-99D7-1A3FFCAF1574}" dt="2024-07-16T23:02:02.177" v="28" actId="1037"/>
        <pc:sldMkLst>
          <pc:docMk/>
          <pc:sldMk cId="452649085" sldId="256"/>
        </pc:sldMkLst>
        <pc:spChg chg="mod">
          <ac:chgData name="Hector Rivera" userId="9e1a40183f95f43a" providerId="LiveId" clId="{93D05BEF-9CBE-402F-99D7-1A3FFCAF1574}" dt="2024-07-16T22:59:00.623" v="17" actId="20577"/>
          <ac:spMkLst>
            <pc:docMk/>
            <pc:sldMk cId="452649085" sldId="256"/>
            <ac:spMk id="4" creationId="{6CDE39D3-A2F3-4C0F-6B98-F7B2AB43AB74}"/>
          </ac:spMkLst>
        </pc:spChg>
        <pc:spChg chg="mod">
          <ac:chgData name="Hector Rivera" userId="9e1a40183f95f43a" providerId="LiveId" clId="{93D05BEF-9CBE-402F-99D7-1A3FFCAF1574}" dt="2024-07-16T22:56:49.465" v="0" actId="313"/>
          <ac:spMkLst>
            <pc:docMk/>
            <pc:sldMk cId="452649085" sldId="256"/>
            <ac:spMk id="18" creationId="{730960E8-AB79-8D79-7D45-8EE1DCA1794F}"/>
          </ac:spMkLst>
        </pc:spChg>
        <pc:spChg chg="mod">
          <ac:chgData name="Hector Rivera" userId="9e1a40183f95f43a" providerId="LiveId" clId="{93D05BEF-9CBE-402F-99D7-1A3FFCAF1574}" dt="2024-07-16T22:58:44.790" v="16" actId="1037"/>
          <ac:spMkLst>
            <pc:docMk/>
            <pc:sldMk cId="452649085" sldId="256"/>
            <ac:spMk id="21" creationId="{02BFE0A3-06C8-09FF-E570-363B4F9ABA70}"/>
          </ac:spMkLst>
        </pc:spChg>
        <pc:picChg chg="mod modCrop">
          <ac:chgData name="Hector Rivera" userId="9e1a40183f95f43a" providerId="LiveId" clId="{93D05BEF-9CBE-402F-99D7-1A3FFCAF1574}" dt="2024-07-16T22:58:28.724" v="13" actId="1038"/>
          <ac:picMkLst>
            <pc:docMk/>
            <pc:sldMk cId="452649085" sldId="256"/>
            <ac:picMk id="20" creationId="{39828FCD-B86D-4FE0-94FA-A42F49B5C9C8}"/>
          </ac:picMkLst>
        </pc:picChg>
        <pc:picChg chg="add mod">
          <ac:chgData name="Hector Rivera" userId="9e1a40183f95f43a" providerId="LiveId" clId="{93D05BEF-9CBE-402F-99D7-1A3FFCAF1574}" dt="2024-07-16T22:59:55.141" v="19" actId="1076"/>
          <ac:picMkLst>
            <pc:docMk/>
            <pc:sldMk cId="452649085" sldId="256"/>
            <ac:picMk id="36" creationId="{34DEBF1F-D10E-7861-E0B4-37C93939C1B7}"/>
          </ac:picMkLst>
        </pc:picChg>
        <pc:picChg chg="add mod">
          <ac:chgData name="Hector Rivera" userId="9e1a40183f95f43a" providerId="LiveId" clId="{93D05BEF-9CBE-402F-99D7-1A3FFCAF1574}" dt="2024-07-16T23:02:02.177" v="28" actId="1037"/>
          <ac:picMkLst>
            <pc:docMk/>
            <pc:sldMk cId="452649085" sldId="256"/>
            <ac:picMk id="38" creationId="{8DE68191-25A6-58AB-6CCF-3A7849CA45B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37483"/>
            <a:ext cx="10363200" cy="2845223"/>
          </a:xfrm>
        </p:spPr>
        <p:txBody>
          <a:bodyPr anchor="b"/>
          <a:lstStyle>
            <a:lvl1pPr algn="ctr">
              <a:defRPr sz="7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92429"/>
            <a:ext cx="9144000" cy="1973116"/>
          </a:xfrm>
        </p:spPr>
        <p:txBody>
          <a:bodyPr/>
          <a:lstStyle>
            <a:lvl1pPr marL="0" indent="0" algn="ctr">
              <a:buNone/>
              <a:defRPr sz="2860"/>
            </a:lvl1pPr>
            <a:lvl2pPr marL="544845" indent="0" algn="ctr">
              <a:buNone/>
              <a:defRPr sz="2383"/>
            </a:lvl2pPr>
            <a:lvl3pPr marL="1089690" indent="0" algn="ctr">
              <a:buNone/>
              <a:defRPr sz="2145"/>
            </a:lvl3pPr>
            <a:lvl4pPr marL="1634536" indent="0" algn="ctr">
              <a:buNone/>
              <a:defRPr sz="1907"/>
            </a:lvl4pPr>
            <a:lvl5pPr marL="2179381" indent="0" algn="ctr">
              <a:buNone/>
              <a:defRPr sz="1907"/>
            </a:lvl5pPr>
            <a:lvl6pPr marL="2724226" indent="0" algn="ctr">
              <a:buNone/>
              <a:defRPr sz="1907"/>
            </a:lvl6pPr>
            <a:lvl7pPr marL="3269071" indent="0" algn="ctr">
              <a:buNone/>
              <a:defRPr sz="1907"/>
            </a:lvl7pPr>
            <a:lvl8pPr marL="3813917" indent="0" algn="ctr">
              <a:buNone/>
              <a:defRPr sz="1907"/>
            </a:lvl8pPr>
            <a:lvl9pPr marL="4358762" indent="0" algn="ctr">
              <a:buNone/>
              <a:defRPr sz="190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47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55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35107"/>
            <a:ext cx="2628900" cy="692577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35107"/>
            <a:ext cx="7734300" cy="692577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145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84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037439"/>
            <a:ext cx="10515600" cy="3399512"/>
          </a:xfrm>
        </p:spPr>
        <p:txBody>
          <a:bodyPr anchor="b"/>
          <a:lstStyle>
            <a:lvl1pPr>
              <a:defRPr sz="7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5469112"/>
            <a:ext cx="10515600" cy="1787723"/>
          </a:xfrm>
        </p:spPr>
        <p:txBody>
          <a:bodyPr/>
          <a:lstStyle>
            <a:lvl1pPr marL="0" indent="0">
              <a:buNone/>
              <a:defRPr sz="2860">
                <a:solidFill>
                  <a:schemeClr val="tx1">
                    <a:tint val="82000"/>
                  </a:schemeClr>
                </a:solidFill>
              </a:defRPr>
            </a:lvl1pPr>
            <a:lvl2pPr marL="544845" indent="0">
              <a:buNone/>
              <a:defRPr sz="2383">
                <a:solidFill>
                  <a:schemeClr val="tx1">
                    <a:tint val="82000"/>
                  </a:schemeClr>
                </a:solidFill>
              </a:defRPr>
            </a:lvl2pPr>
            <a:lvl3pPr marL="1089690" indent="0">
              <a:buNone/>
              <a:defRPr sz="2145">
                <a:solidFill>
                  <a:schemeClr val="tx1">
                    <a:tint val="82000"/>
                  </a:schemeClr>
                </a:solidFill>
              </a:defRPr>
            </a:lvl3pPr>
            <a:lvl4pPr marL="1634536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4pPr>
            <a:lvl5pPr marL="2179381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5pPr>
            <a:lvl6pPr marL="2724226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6pPr>
            <a:lvl7pPr marL="3269071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7pPr>
            <a:lvl8pPr marL="3813917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8pPr>
            <a:lvl9pPr marL="4358762" indent="0">
              <a:buNone/>
              <a:defRPr sz="190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492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75537"/>
            <a:ext cx="5181600" cy="51853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75537"/>
            <a:ext cx="5181600" cy="51853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651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5109"/>
            <a:ext cx="10515600" cy="15796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003386"/>
            <a:ext cx="5157787" cy="981828"/>
          </a:xfrm>
        </p:spPr>
        <p:txBody>
          <a:bodyPr anchor="b"/>
          <a:lstStyle>
            <a:lvl1pPr marL="0" indent="0">
              <a:buNone/>
              <a:defRPr sz="2860" b="1"/>
            </a:lvl1pPr>
            <a:lvl2pPr marL="544845" indent="0">
              <a:buNone/>
              <a:defRPr sz="2383" b="1"/>
            </a:lvl2pPr>
            <a:lvl3pPr marL="1089690" indent="0">
              <a:buNone/>
              <a:defRPr sz="2145" b="1"/>
            </a:lvl3pPr>
            <a:lvl4pPr marL="1634536" indent="0">
              <a:buNone/>
              <a:defRPr sz="1907" b="1"/>
            </a:lvl4pPr>
            <a:lvl5pPr marL="2179381" indent="0">
              <a:buNone/>
              <a:defRPr sz="1907" b="1"/>
            </a:lvl5pPr>
            <a:lvl6pPr marL="2724226" indent="0">
              <a:buNone/>
              <a:defRPr sz="1907" b="1"/>
            </a:lvl6pPr>
            <a:lvl7pPr marL="3269071" indent="0">
              <a:buNone/>
              <a:defRPr sz="1907" b="1"/>
            </a:lvl7pPr>
            <a:lvl8pPr marL="3813917" indent="0">
              <a:buNone/>
              <a:defRPr sz="1907" b="1"/>
            </a:lvl8pPr>
            <a:lvl9pPr marL="4358762" indent="0">
              <a:buNone/>
              <a:defRPr sz="190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985214"/>
            <a:ext cx="5157787" cy="4390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003386"/>
            <a:ext cx="5183188" cy="981828"/>
          </a:xfrm>
        </p:spPr>
        <p:txBody>
          <a:bodyPr anchor="b"/>
          <a:lstStyle>
            <a:lvl1pPr marL="0" indent="0">
              <a:buNone/>
              <a:defRPr sz="2860" b="1"/>
            </a:lvl1pPr>
            <a:lvl2pPr marL="544845" indent="0">
              <a:buNone/>
              <a:defRPr sz="2383" b="1"/>
            </a:lvl2pPr>
            <a:lvl3pPr marL="1089690" indent="0">
              <a:buNone/>
              <a:defRPr sz="2145" b="1"/>
            </a:lvl3pPr>
            <a:lvl4pPr marL="1634536" indent="0">
              <a:buNone/>
              <a:defRPr sz="1907" b="1"/>
            </a:lvl4pPr>
            <a:lvl5pPr marL="2179381" indent="0">
              <a:buNone/>
              <a:defRPr sz="1907" b="1"/>
            </a:lvl5pPr>
            <a:lvl6pPr marL="2724226" indent="0">
              <a:buNone/>
              <a:defRPr sz="1907" b="1"/>
            </a:lvl6pPr>
            <a:lvl7pPr marL="3269071" indent="0">
              <a:buNone/>
              <a:defRPr sz="1907" b="1"/>
            </a:lvl7pPr>
            <a:lvl8pPr marL="3813917" indent="0">
              <a:buNone/>
              <a:defRPr sz="1907" b="1"/>
            </a:lvl8pPr>
            <a:lvl9pPr marL="4358762" indent="0">
              <a:buNone/>
              <a:defRPr sz="190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985214"/>
            <a:ext cx="5183188" cy="4390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122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77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30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4830"/>
            <a:ext cx="3932237" cy="1906905"/>
          </a:xfrm>
        </p:spPr>
        <p:txBody>
          <a:bodyPr anchor="b"/>
          <a:lstStyle>
            <a:lvl1pPr>
              <a:defRPr sz="38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76683"/>
            <a:ext cx="6172200" cy="5807736"/>
          </a:xfrm>
        </p:spPr>
        <p:txBody>
          <a:bodyPr/>
          <a:lstStyle>
            <a:lvl1pPr>
              <a:defRPr sz="3813"/>
            </a:lvl1pPr>
            <a:lvl2pPr>
              <a:defRPr sz="3337"/>
            </a:lvl2pPr>
            <a:lvl3pPr>
              <a:defRPr sz="2860"/>
            </a:lvl3pPr>
            <a:lvl4pPr>
              <a:defRPr sz="2383"/>
            </a:lvl4pPr>
            <a:lvl5pPr>
              <a:defRPr sz="2383"/>
            </a:lvl5pPr>
            <a:lvl6pPr>
              <a:defRPr sz="2383"/>
            </a:lvl6pPr>
            <a:lvl7pPr>
              <a:defRPr sz="2383"/>
            </a:lvl7pPr>
            <a:lvl8pPr>
              <a:defRPr sz="2383"/>
            </a:lvl8pPr>
            <a:lvl9pPr>
              <a:defRPr sz="238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51735"/>
            <a:ext cx="3932237" cy="4542142"/>
          </a:xfrm>
        </p:spPr>
        <p:txBody>
          <a:bodyPr/>
          <a:lstStyle>
            <a:lvl1pPr marL="0" indent="0">
              <a:buNone/>
              <a:defRPr sz="1907"/>
            </a:lvl1pPr>
            <a:lvl2pPr marL="544845" indent="0">
              <a:buNone/>
              <a:defRPr sz="1668"/>
            </a:lvl2pPr>
            <a:lvl3pPr marL="1089690" indent="0">
              <a:buNone/>
              <a:defRPr sz="1430"/>
            </a:lvl3pPr>
            <a:lvl4pPr marL="1634536" indent="0">
              <a:buNone/>
              <a:defRPr sz="1192"/>
            </a:lvl4pPr>
            <a:lvl5pPr marL="2179381" indent="0">
              <a:buNone/>
              <a:defRPr sz="1192"/>
            </a:lvl5pPr>
            <a:lvl6pPr marL="2724226" indent="0">
              <a:buNone/>
              <a:defRPr sz="1192"/>
            </a:lvl6pPr>
            <a:lvl7pPr marL="3269071" indent="0">
              <a:buNone/>
              <a:defRPr sz="1192"/>
            </a:lvl7pPr>
            <a:lvl8pPr marL="3813917" indent="0">
              <a:buNone/>
              <a:defRPr sz="1192"/>
            </a:lvl8pPr>
            <a:lvl9pPr marL="4358762" indent="0">
              <a:buNone/>
              <a:defRPr sz="119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424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44830"/>
            <a:ext cx="3932237" cy="1906905"/>
          </a:xfrm>
        </p:spPr>
        <p:txBody>
          <a:bodyPr anchor="b"/>
          <a:lstStyle>
            <a:lvl1pPr>
              <a:defRPr sz="381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176683"/>
            <a:ext cx="6172200" cy="5807736"/>
          </a:xfrm>
        </p:spPr>
        <p:txBody>
          <a:bodyPr anchor="t"/>
          <a:lstStyle>
            <a:lvl1pPr marL="0" indent="0">
              <a:buNone/>
              <a:defRPr sz="3813"/>
            </a:lvl1pPr>
            <a:lvl2pPr marL="544845" indent="0">
              <a:buNone/>
              <a:defRPr sz="3337"/>
            </a:lvl2pPr>
            <a:lvl3pPr marL="1089690" indent="0">
              <a:buNone/>
              <a:defRPr sz="2860"/>
            </a:lvl3pPr>
            <a:lvl4pPr marL="1634536" indent="0">
              <a:buNone/>
              <a:defRPr sz="2383"/>
            </a:lvl4pPr>
            <a:lvl5pPr marL="2179381" indent="0">
              <a:buNone/>
              <a:defRPr sz="2383"/>
            </a:lvl5pPr>
            <a:lvl6pPr marL="2724226" indent="0">
              <a:buNone/>
              <a:defRPr sz="2383"/>
            </a:lvl6pPr>
            <a:lvl7pPr marL="3269071" indent="0">
              <a:buNone/>
              <a:defRPr sz="2383"/>
            </a:lvl7pPr>
            <a:lvl8pPr marL="3813917" indent="0">
              <a:buNone/>
              <a:defRPr sz="2383"/>
            </a:lvl8pPr>
            <a:lvl9pPr marL="4358762" indent="0">
              <a:buNone/>
              <a:defRPr sz="238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51735"/>
            <a:ext cx="3932237" cy="4542142"/>
          </a:xfrm>
        </p:spPr>
        <p:txBody>
          <a:bodyPr/>
          <a:lstStyle>
            <a:lvl1pPr marL="0" indent="0">
              <a:buNone/>
              <a:defRPr sz="1907"/>
            </a:lvl1pPr>
            <a:lvl2pPr marL="544845" indent="0">
              <a:buNone/>
              <a:defRPr sz="1668"/>
            </a:lvl2pPr>
            <a:lvl3pPr marL="1089690" indent="0">
              <a:buNone/>
              <a:defRPr sz="1430"/>
            </a:lvl3pPr>
            <a:lvl4pPr marL="1634536" indent="0">
              <a:buNone/>
              <a:defRPr sz="1192"/>
            </a:lvl4pPr>
            <a:lvl5pPr marL="2179381" indent="0">
              <a:buNone/>
              <a:defRPr sz="1192"/>
            </a:lvl5pPr>
            <a:lvl6pPr marL="2724226" indent="0">
              <a:buNone/>
              <a:defRPr sz="1192"/>
            </a:lvl6pPr>
            <a:lvl7pPr marL="3269071" indent="0">
              <a:buNone/>
              <a:defRPr sz="1192"/>
            </a:lvl7pPr>
            <a:lvl8pPr marL="3813917" indent="0">
              <a:buNone/>
              <a:defRPr sz="1192"/>
            </a:lvl8pPr>
            <a:lvl9pPr marL="4358762" indent="0">
              <a:buNone/>
              <a:defRPr sz="119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71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35109"/>
            <a:ext cx="10515600" cy="1579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75537"/>
            <a:ext cx="10515600" cy="5185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574652"/>
            <a:ext cx="2743200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3532DB-F0A1-47F4-8653-A9EBD38B3612}" type="datetimeFigureOut">
              <a:rPr lang="es-MX" smtClean="0"/>
              <a:t>16/07/2024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574652"/>
            <a:ext cx="4114800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574652"/>
            <a:ext cx="2743200" cy="4351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3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6225D6-B905-4341-9255-6719999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945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89690" rtl="0" eaLnBrk="1" latinLnBrk="0" hangingPunct="1">
        <a:lnSpc>
          <a:spcPct val="90000"/>
        </a:lnSpc>
        <a:spcBef>
          <a:spcPct val="0"/>
        </a:spcBef>
        <a:buNone/>
        <a:defRPr sz="524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2423" indent="-272423" algn="l" defTabSz="1089690" rtl="0" eaLnBrk="1" latinLnBrk="0" hangingPunct="1">
        <a:lnSpc>
          <a:spcPct val="90000"/>
        </a:lnSpc>
        <a:spcBef>
          <a:spcPts val="1192"/>
        </a:spcBef>
        <a:buFont typeface="Arial" panose="020B0604020202020204" pitchFamily="34" charset="0"/>
        <a:buChar char="•"/>
        <a:defRPr sz="3337" kern="1200">
          <a:solidFill>
            <a:schemeClr val="tx1"/>
          </a:solidFill>
          <a:latin typeface="+mn-lt"/>
          <a:ea typeface="+mn-ea"/>
          <a:cs typeface="+mn-cs"/>
        </a:defRPr>
      </a:lvl1pPr>
      <a:lvl2pPr marL="817268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860" kern="1200">
          <a:solidFill>
            <a:schemeClr val="tx1"/>
          </a:solidFill>
          <a:latin typeface="+mn-lt"/>
          <a:ea typeface="+mn-ea"/>
          <a:cs typeface="+mn-cs"/>
        </a:defRPr>
      </a:lvl2pPr>
      <a:lvl3pPr marL="1362113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383" kern="1200">
          <a:solidFill>
            <a:schemeClr val="tx1"/>
          </a:solidFill>
          <a:latin typeface="+mn-lt"/>
          <a:ea typeface="+mn-ea"/>
          <a:cs typeface="+mn-cs"/>
        </a:defRPr>
      </a:lvl3pPr>
      <a:lvl4pPr marL="1906958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4pPr>
      <a:lvl5pPr marL="2451804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5pPr>
      <a:lvl6pPr marL="2996649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6pPr>
      <a:lvl7pPr marL="3541494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7pPr>
      <a:lvl8pPr marL="4086339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8pPr>
      <a:lvl9pPr marL="4631185" indent="-272423" algn="l" defTabSz="1089690" rtl="0" eaLnBrk="1" latinLnBrk="0" hangingPunct="1">
        <a:lnSpc>
          <a:spcPct val="90000"/>
        </a:lnSpc>
        <a:spcBef>
          <a:spcPts val="596"/>
        </a:spcBef>
        <a:buFont typeface="Arial" panose="020B0604020202020204" pitchFamily="34" charset="0"/>
        <a:buChar char="•"/>
        <a:defRPr sz="21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1pPr>
      <a:lvl2pPr marL="544845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2pPr>
      <a:lvl3pPr marL="1089690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3pPr>
      <a:lvl4pPr marL="1634536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4pPr>
      <a:lvl5pPr marL="2179381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5pPr>
      <a:lvl6pPr marL="2724226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6pPr>
      <a:lvl7pPr marL="3269071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7pPr>
      <a:lvl8pPr marL="3813917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8pPr>
      <a:lvl9pPr marL="4358762" algn="l" defTabSz="1089690" rtl="0" eaLnBrk="1" latinLnBrk="0" hangingPunct="1">
        <a:defRPr sz="21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microsoft.com/office/2007/relationships/hdphoto" Target="../media/hdphoto3.wdp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0.png"/><Relationship Id="rId10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25">
            <a:extLst>
              <a:ext uri="{FF2B5EF4-FFF2-40B4-BE49-F238E27FC236}">
                <a16:creationId xmlns:a16="http://schemas.microsoft.com/office/drawing/2014/main" id="{388AF7A5-4647-4605-B51D-7C1F623AA85E}"/>
              </a:ext>
            </a:extLst>
          </p:cNvPr>
          <p:cNvSpPr/>
          <p:nvPr/>
        </p:nvSpPr>
        <p:spPr>
          <a:xfrm>
            <a:off x="-148" y="4557366"/>
            <a:ext cx="4259361" cy="1077799"/>
          </a:xfrm>
          <a:prstGeom prst="rect">
            <a:avLst/>
          </a:prstGeom>
          <a:solidFill>
            <a:srgbClr val="17465A"/>
          </a:solidFill>
          <a:ln>
            <a:solidFill>
              <a:srgbClr val="17465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7C4D7646-CB24-2F83-E91E-9EB411168FC4}"/>
              </a:ext>
            </a:extLst>
          </p:cNvPr>
          <p:cNvSpPr/>
          <p:nvPr/>
        </p:nvSpPr>
        <p:spPr>
          <a:xfrm>
            <a:off x="4259213" y="4557366"/>
            <a:ext cx="3904654" cy="36150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F8005F9A-B145-F9BE-1C42-808B96D557CF}"/>
              </a:ext>
            </a:extLst>
          </p:cNvPr>
          <p:cNvSpPr/>
          <p:nvPr/>
        </p:nvSpPr>
        <p:spPr>
          <a:xfrm>
            <a:off x="8150047" y="4557366"/>
            <a:ext cx="4041953" cy="361508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E3B7DCC-97F9-360B-AF2E-572AC34D586A}"/>
              </a:ext>
            </a:extLst>
          </p:cNvPr>
          <p:cNvSpPr/>
          <p:nvPr/>
        </p:nvSpPr>
        <p:spPr>
          <a:xfrm>
            <a:off x="4259213" y="1125859"/>
            <a:ext cx="7932787" cy="34315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A3910D1-0238-A5F1-BC99-2A552B25F070}"/>
              </a:ext>
            </a:extLst>
          </p:cNvPr>
          <p:cNvSpPr/>
          <p:nvPr/>
        </p:nvSpPr>
        <p:spPr>
          <a:xfrm>
            <a:off x="-148" y="1125859"/>
            <a:ext cx="4259361" cy="34315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CDE39D3-A2F3-4C0F-6B98-F7B2AB43AB74}"/>
              </a:ext>
            </a:extLst>
          </p:cNvPr>
          <p:cNvSpPr txBox="1"/>
          <p:nvPr/>
        </p:nvSpPr>
        <p:spPr>
          <a:xfrm>
            <a:off x="1796845" y="-312822"/>
            <a:ext cx="85983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dirty="0"/>
          </a:p>
          <a:p>
            <a:pPr algn="ctr"/>
            <a:r>
              <a:rPr lang="es-ES" sz="2800" dirty="0"/>
              <a:t>Compañero Jefe de línea </a:t>
            </a:r>
          </a:p>
          <a:p>
            <a:pPr algn="ctr"/>
            <a:r>
              <a:rPr lang="es-ES" sz="2800" dirty="0"/>
              <a:t>  “ Bienvenido a tu turno ”</a:t>
            </a:r>
            <a:endParaRPr lang="es-MX" sz="28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8BC8DB-5664-5E8B-7703-C2E6534B8567}"/>
              </a:ext>
            </a:extLst>
          </p:cNvPr>
          <p:cNvSpPr txBox="1"/>
          <p:nvPr/>
        </p:nvSpPr>
        <p:spPr>
          <a:xfrm>
            <a:off x="476993" y="1286295"/>
            <a:ext cx="3243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  <a:p>
            <a:pPr algn="ctr"/>
            <a:r>
              <a:rPr lang="es-ES" dirty="0"/>
              <a:t>Para iniciar ingresa a tu portal de producción</a:t>
            </a:r>
            <a:endParaRPr lang="es-MX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DA3664-7DE1-8247-B2A6-423EE104A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191" y="2403136"/>
            <a:ext cx="1375011" cy="165860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54A23351-7040-1C3A-2E28-01FD55827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2640" y="2392759"/>
            <a:ext cx="3444975" cy="1187922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8157AE9E-3EDA-AB89-7A3F-D82DFD910DBA}"/>
              </a:ext>
            </a:extLst>
          </p:cNvPr>
          <p:cNvSpPr txBox="1"/>
          <p:nvPr/>
        </p:nvSpPr>
        <p:spPr>
          <a:xfrm>
            <a:off x="4608518" y="1369575"/>
            <a:ext cx="7234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/>
          </a:p>
          <a:p>
            <a:pPr algn="ctr"/>
            <a:r>
              <a:rPr lang="es-ES" dirty="0"/>
              <a:t>Tienes que dar de alta a tu personal al inicio de turno</a:t>
            </a:r>
            <a:endParaRPr lang="es-MX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835A7C8-E316-3AD8-A96C-BA2EE829FC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9814" y="6007038"/>
            <a:ext cx="2295876" cy="1729210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44C6B9D2-4ADD-1135-AECC-66EA547D14C9}"/>
              </a:ext>
            </a:extLst>
          </p:cNvPr>
          <p:cNvSpPr txBox="1"/>
          <p:nvPr/>
        </p:nvSpPr>
        <p:spPr>
          <a:xfrm>
            <a:off x="8494345" y="4923166"/>
            <a:ext cx="3386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Indica cuando inicias tu maquila y </a:t>
            </a:r>
          </a:p>
          <a:p>
            <a:pPr algn="ctr"/>
            <a:r>
              <a:rPr lang="es-ES" dirty="0"/>
              <a:t>cuando la termines</a:t>
            </a:r>
            <a:endParaRPr lang="es-MX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292A025-8D51-2A2F-45A3-176B89F4C2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717"/>
          <a:stretch/>
        </p:blipFill>
        <p:spPr>
          <a:xfrm>
            <a:off x="4874388" y="2403136"/>
            <a:ext cx="2443223" cy="962182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BD52A00-436C-B7F8-6581-DCBE6AB0AF4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717"/>
          <a:stretch/>
        </p:blipFill>
        <p:spPr>
          <a:xfrm>
            <a:off x="4921280" y="6263419"/>
            <a:ext cx="2443223" cy="962182"/>
          </a:xfrm>
          <a:prstGeom prst="rect">
            <a:avLst/>
          </a:prstGeom>
        </p:spPr>
      </p:pic>
      <p:sp>
        <p:nvSpPr>
          <p:cNvPr id="18" name="CuadroTexto 17">
            <a:extLst>
              <a:ext uri="{FF2B5EF4-FFF2-40B4-BE49-F238E27FC236}">
                <a16:creationId xmlns:a16="http://schemas.microsoft.com/office/drawing/2014/main" id="{730960E8-AB79-8D79-7D45-8EE1DCA1794F}"/>
              </a:ext>
            </a:extLst>
          </p:cNvPr>
          <p:cNvSpPr txBox="1"/>
          <p:nvPr/>
        </p:nvSpPr>
        <p:spPr>
          <a:xfrm>
            <a:off x="4763437" y="5200165"/>
            <a:ext cx="2997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Reporta tus avances de producción durante el día</a:t>
            </a:r>
            <a:endParaRPr lang="es-MX" dirty="0"/>
          </a:p>
        </p:txBody>
      </p:sp>
      <p:pic>
        <p:nvPicPr>
          <p:cNvPr id="20" name="Imagen 19">
            <a:extLst>
              <a:ext uri="{FF2B5EF4-FFF2-40B4-BE49-F238E27FC236}">
                <a16:creationId xmlns:a16="http://schemas.microsoft.com/office/drawing/2014/main" id="{39828FCD-B86D-4FE0-94FA-A42F49B5C9C8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590" r="1828"/>
          <a:stretch/>
        </p:blipFill>
        <p:spPr>
          <a:xfrm>
            <a:off x="-11600" y="5618454"/>
            <a:ext cx="4255080" cy="2566696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02BFE0A3-06C8-09FF-E570-363B4F9ABA70}"/>
              </a:ext>
            </a:extLst>
          </p:cNvPr>
          <p:cNvSpPr txBox="1"/>
          <p:nvPr/>
        </p:nvSpPr>
        <p:spPr>
          <a:xfrm>
            <a:off x="555667" y="4738057"/>
            <a:ext cx="2997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>
                <a:solidFill>
                  <a:schemeClr val="bg1"/>
                </a:solidFill>
              </a:rPr>
              <a:t>Te deseamos </a:t>
            </a:r>
          </a:p>
          <a:p>
            <a:pPr algn="ctr"/>
            <a:r>
              <a:rPr lang="es-ES" sz="2400" dirty="0">
                <a:solidFill>
                  <a:schemeClr val="bg1"/>
                </a:solidFill>
              </a:rPr>
              <a:t>excelente turno</a:t>
            </a:r>
            <a:endParaRPr lang="es-MX" sz="2400" dirty="0">
              <a:solidFill>
                <a:schemeClr val="bg1"/>
              </a:solidFill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4D718A65-FB09-86A6-4E2D-8A3F385012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01" b="89109" l="9677" r="90968">
                        <a14:foregroundMark x1="20645" y1="52475" x2="20645" y2="52475"/>
                        <a14:foregroundMark x1="90968" y1="50495" x2="90968" y2="50495"/>
                        <a14:foregroundMark x1="74839" y1="50495" x2="44516" y2="4455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3353871" y="1966013"/>
            <a:ext cx="1547445" cy="96215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50269EC8-0AF9-5241-FDC2-C1CC62DE5BD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47959" y1="89256" x2="47959" y2="89256"/>
                        <a14:foregroundMark x1="51020" y1="38843" x2="51020" y2="710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636878" y="3492903"/>
            <a:ext cx="933580" cy="1152686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42FCCA06-1161-A02B-5811-CAC9C98ABF0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7273" b="90000" l="9559" r="89706">
                        <a14:foregroundMark x1="59559" y1="36364" x2="59559" y2="36364"/>
                        <a14:foregroundMark x1="85294" y1="12727" x2="85294" y2="12727"/>
                        <a14:foregroundMark x1="80147" y1="7273" x2="80147" y2="7273"/>
                        <a14:foregroundMark x1="77941" y1="18182" x2="57353" y2="4545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3726282" flipH="1" flipV="1">
            <a:off x="7566323" y="5985874"/>
            <a:ext cx="1480979" cy="1197851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E7B5BEEB-E6F0-1F7C-43C9-53C60D328E0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10000" b="90000" l="10000" r="90000">
                        <a14:foregroundMark x1="47253" y1="23478" x2="47253" y2="23478"/>
                        <a14:foregroundMark x1="31868" y1="20000" x2="31868" y2="20000"/>
                        <a14:foregroundMark x1="48352" y1="31304" x2="79121" y2="7739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8380441">
            <a:off x="3499907" y="4549323"/>
            <a:ext cx="1088952" cy="1376148"/>
          </a:xfrm>
          <a:prstGeom prst="rect">
            <a:avLst/>
          </a:prstGeom>
        </p:spPr>
      </p:pic>
      <p:pic>
        <p:nvPicPr>
          <p:cNvPr id="36" name="Imagen 35">
            <a:extLst>
              <a:ext uri="{FF2B5EF4-FFF2-40B4-BE49-F238E27FC236}">
                <a16:creationId xmlns:a16="http://schemas.microsoft.com/office/drawing/2014/main" id="{34DEBF1F-D10E-7861-E0B4-37C93939C1B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441588" y="102080"/>
            <a:ext cx="1324160" cy="962159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8DE68191-25A6-58AB-6CCF-3A7849CA45B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337352" y="80893"/>
            <a:ext cx="1552792" cy="102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490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52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Hector Rivera</dc:creator>
  <cp:lastModifiedBy>Hector Rivera</cp:lastModifiedBy>
  <cp:revision>1</cp:revision>
  <cp:lastPrinted>2024-07-16T22:54:18Z</cp:lastPrinted>
  <dcterms:created xsi:type="dcterms:W3CDTF">2024-07-16T22:02:09Z</dcterms:created>
  <dcterms:modified xsi:type="dcterms:W3CDTF">2024-07-16T23:02:10Z</dcterms:modified>
</cp:coreProperties>
</file>